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7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26" r:id="rId241"/>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41" Type="http://schemas.openxmlformats.org/officeDocument/2006/relationships/slide" Target="slides/slide171.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p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2" name="Google Shape;5262;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45.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3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49.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30.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2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1.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0.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16.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5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4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2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34.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8.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13.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2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6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3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1.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1.xml"/></Relationships>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72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Example: CounterClaim Paragraph </a:t>
            </a:r>
            <a:endParaRPr/>
          </a:p>
        </p:txBody>
      </p:sp>
      <p:sp>
        <p:nvSpPr>
          <p:cNvPr id="5265" name="Google Shape;5265;p72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zh-CN"/>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